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6/13/2021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Séquence pédagogique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Laurent </a:t>
            </a:r>
            <a:r>
              <a:rPr lang="fr-FR" dirty="0" err="1" smtClean="0"/>
              <a:t>Maghdissian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3068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Description de la séquence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Thème sociétal: ex: mobilité</a:t>
            </a:r>
          </a:p>
          <a:p>
            <a:r>
              <a:rPr lang="fr-FR" dirty="0" smtClean="0"/>
              <a:t>Problématique: ex: comment améliorer la motricité du modèle réduit…</a:t>
            </a:r>
          </a:p>
          <a:p>
            <a:r>
              <a:rPr lang="fr-FR" dirty="0" smtClean="0"/>
              <a:t>Positionnement de la séquence =&gt; justification par rapport aux autres</a:t>
            </a:r>
          </a:p>
          <a:p>
            <a:r>
              <a:rPr lang="fr-FR" dirty="0" smtClean="0"/>
              <a:t>Durée de la séquence</a:t>
            </a:r>
          </a:p>
          <a:p>
            <a:r>
              <a:rPr lang="fr-FR" dirty="0" smtClean="0"/>
              <a:t>Objectifs de la séquence: ex elle permet de:</a:t>
            </a:r>
          </a:p>
          <a:p>
            <a:pPr lvl="1"/>
            <a:r>
              <a:rPr lang="fr-FR" dirty="0" smtClean="0"/>
              <a:t>Vérification expérimentale des </a:t>
            </a:r>
            <a:r>
              <a:rPr lang="fr-FR" dirty="0" err="1" smtClean="0"/>
              <a:t>perfo</a:t>
            </a:r>
            <a:endParaRPr lang="fr-FR" dirty="0" smtClean="0"/>
          </a:p>
          <a:p>
            <a:pPr lvl="1"/>
            <a:r>
              <a:rPr lang="fr-FR" dirty="0" smtClean="0"/>
              <a:t>Mettre en œuvre un système et définir un protocole</a:t>
            </a:r>
          </a:p>
          <a:p>
            <a:pPr lvl="1"/>
            <a:r>
              <a:rPr lang="fr-FR" dirty="0" smtClean="0"/>
              <a:t>Mesurer des grandeurs</a:t>
            </a:r>
          </a:p>
        </p:txBody>
      </p:sp>
    </p:spTree>
    <p:extLst>
      <p:ext uri="{BB962C8B-B14F-4D97-AF65-F5344CB8AC3E}">
        <p14:creationId xmlns:p14="http://schemas.microsoft.com/office/powerpoint/2010/main" val="2612408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Description de la séquence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Compétences visées</a:t>
            </a:r>
          </a:p>
          <a:p>
            <a:r>
              <a:rPr lang="fr-FR" dirty="0" smtClean="0"/>
              <a:t>Connaissances associées</a:t>
            </a:r>
          </a:p>
          <a:p>
            <a:r>
              <a:rPr lang="fr-FR" dirty="0" smtClean="0"/>
              <a:t>Prérequis</a:t>
            </a:r>
          </a:p>
          <a:p>
            <a:r>
              <a:rPr lang="fr-FR" dirty="0" smtClean="0"/>
              <a:t>Modalités didactiques</a:t>
            </a:r>
          </a:p>
          <a:p>
            <a:r>
              <a:rPr lang="fr-FR" dirty="0" smtClean="0"/>
              <a:t>Evaluations</a:t>
            </a:r>
          </a:p>
        </p:txBody>
      </p:sp>
    </p:spTree>
    <p:extLst>
      <p:ext uri="{BB962C8B-B14F-4D97-AF65-F5344CB8AC3E}">
        <p14:creationId xmlns:p14="http://schemas.microsoft.com/office/powerpoint/2010/main" val="2475558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Description de la séance expérimentale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3260" y="864108"/>
            <a:ext cx="7746520" cy="5120640"/>
          </a:xfrm>
        </p:spPr>
        <p:txBody>
          <a:bodyPr>
            <a:normAutofit/>
          </a:bodyPr>
          <a:lstStyle/>
          <a:p>
            <a:r>
              <a:rPr lang="fr-FR" dirty="0" smtClean="0"/>
              <a:t>Objectifs des séances expérimentales</a:t>
            </a:r>
          </a:p>
          <a:p>
            <a:pPr lvl="1"/>
            <a:r>
              <a:rPr lang="fr-FR" dirty="0" smtClean="0"/>
              <a:t>l’analyse </a:t>
            </a:r>
            <a:r>
              <a:rPr lang="fr-FR" dirty="0"/>
              <a:t>des performances attendues par le </a:t>
            </a:r>
            <a:r>
              <a:rPr lang="fr-FR" dirty="0" err="1" smtClean="0"/>
              <a:t>cdc</a:t>
            </a:r>
            <a:r>
              <a:rPr lang="fr-FR" dirty="0" smtClean="0"/>
              <a:t> </a:t>
            </a:r>
            <a:r>
              <a:rPr lang="fr-FR" dirty="0"/>
              <a:t>;</a:t>
            </a:r>
          </a:p>
          <a:p>
            <a:pPr lvl="1"/>
            <a:r>
              <a:rPr lang="fr-FR" dirty="0" smtClean="0"/>
              <a:t>la </a:t>
            </a:r>
            <a:r>
              <a:rPr lang="fr-FR" dirty="0"/>
              <a:t>mise en œuvre des systèmes dans leurs conditions réelles d’exploitation en vue </a:t>
            </a:r>
            <a:r>
              <a:rPr lang="fr-FR" dirty="0" smtClean="0"/>
              <a:t>d’obtenir des </a:t>
            </a:r>
            <a:r>
              <a:rPr lang="fr-FR" dirty="0"/>
              <a:t>données de mesures permettant de quantifier des performances mesurées ;</a:t>
            </a:r>
          </a:p>
          <a:p>
            <a:pPr lvl="1"/>
            <a:r>
              <a:rPr lang="fr-FR" dirty="0" smtClean="0"/>
              <a:t>la </a:t>
            </a:r>
            <a:r>
              <a:rPr lang="fr-FR" dirty="0"/>
              <a:t>modélisation des phénomènes observés sur le système et l’évaluation de </a:t>
            </a:r>
            <a:r>
              <a:rPr lang="fr-FR" dirty="0" smtClean="0"/>
              <a:t>performances simulées </a:t>
            </a:r>
            <a:r>
              <a:rPr lang="fr-FR" dirty="0"/>
              <a:t>;</a:t>
            </a:r>
          </a:p>
          <a:p>
            <a:pPr lvl="1"/>
            <a:r>
              <a:rPr lang="fr-FR" dirty="0" smtClean="0"/>
              <a:t>la </a:t>
            </a:r>
            <a:r>
              <a:rPr lang="fr-FR" dirty="0"/>
              <a:t>mesure de l’écart entre les performances simulées et les performances mesurées ;</a:t>
            </a:r>
          </a:p>
          <a:p>
            <a:pPr lvl="1"/>
            <a:r>
              <a:rPr lang="fr-FR" dirty="0" smtClean="0"/>
              <a:t>la </a:t>
            </a:r>
            <a:r>
              <a:rPr lang="fr-FR" dirty="0"/>
              <a:t>mesure de l’écart entre les performances mesurées et les performances attendues ;</a:t>
            </a:r>
          </a:p>
          <a:p>
            <a:pPr lvl="1"/>
            <a:r>
              <a:rPr lang="fr-FR" dirty="0" smtClean="0"/>
              <a:t>la </a:t>
            </a:r>
            <a:r>
              <a:rPr lang="fr-FR" dirty="0"/>
              <a:t>mesure de l’écart entre les performances simulées et les performances </a:t>
            </a:r>
            <a:r>
              <a:rPr lang="fr-FR" dirty="0" smtClean="0"/>
              <a:t>attendues.</a:t>
            </a:r>
          </a:p>
          <a:p>
            <a:r>
              <a:rPr lang="fr-FR" dirty="0"/>
              <a:t>Le problème technique est « Montrer et quantifier l’influence du transfert de charge et </a:t>
            </a:r>
            <a:r>
              <a:rPr lang="fr-FR" dirty="0" smtClean="0"/>
              <a:t>de l’adhérence </a:t>
            </a:r>
            <a:r>
              <a:rPr lang="fr-FR" dirty="0"/>
              <a:t>des pneumatiques sur la motricité de la voiture</a:t>
            </a:r>
            <a:r>
              <a:rPr lang="fr-FR" dirty="0"/>
              <a:t> </a:t>
            </a:r>
            <a:br>
              <a:rPr lang="fr-FR" dirty="0"/>
            </a:b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640542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Description de la séquence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3260" y="864108"/>
            <a:ext cx="7746520" cy="5120640"/>
          </a:xfrm>
        </p:spPr>
        <p:txBody>
          <a:bodyPr>
            <a:normAutofit/>
          </a:bodyPr>
          <a:lstStyle/>
          <a:p>
            <a:r>
              <a:rPr lang="fr-FR" dirty="0" smtClean="0"/>
              <a:t>CI1 </a:t>
            </a:r>
            <a:r>
              <a:rPr lang="fr-FR" dirty="0"/>
              <a:t>- Analyser un système fonctionnellement et structurellement ;</a:t>
            </a:r>
          </a:p>
          <a:p>
            <a:r>
              <a:rPr lang="fr-FR" dirty="0" smtClean="0"/>
              <a:t>CI2 </a:t>
            </a:r>
            <a:r>
              <a:rPr lang="fr-FR" dirty="0"/>
              <a:t>- Expérimenter et mesurer sur un système réel pour évaluer ses performances ;</a:t>
            </a:r>
          </a:p>
          <a:p>
            <a:r>
              <a:rPr lang="fr-FR" dirty="0" smtClean="0"/>
              <a:t>CI3 </a:t>
            </a:r>
            <a:r>
              <a:rPr lang="fr-FR" dirty="0"/>
              <a:t>- Analyser des constituants d’un système réel d’un point de vue structurel </a:t>
            </a:r>
            <a:r>
              <a:rPr lang="fr-FR" dirty="0" smtClean="0"/>
              <a:t>et comportemental </a:t>
            </a:r>
            <a:r>
              <a:rPr lang="fr-FR" dirty="0"/>
              <a:t>;</a:t>
            </a:r>
          </a:p>
          <a:p>
            <a:r>
              <a:rPr lang="fr-FR" dirty="0" smtClean="0"/>
              <a:t>CI5 </a:t>
            </a:r>
            <a:r>
              <a:rPr lang="fr-FR" dirty="0"/>
              <a:t>- Concevoir et utiliser un modèle relatif à un système en vue d’évaluer les </a:t>
            </a:r>
            <a:r>
              <a:rPr lang="fr-FR" dirty="0" smtClean="0"/>
              <a:t>performances de </a:t>
            </a:r>
            <a:r>
              <a:rPr lang="fr-FR" dirty="0"/>
              <a:t>la chaîne d’énergie</a:t>
            </a:r>
            <a:br>
              <a:rPr lang="fr-FR" dirty="0"/>
            </a:b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083855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Description de la séquence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3260" y="864108"/>
            <a:ext cx="7746520" cy="5120640"/>
          </a:xfrm>
        </p:spPr>
        <p:txBody>
          <a:bodyPr>
            <a:normAutofit/>
          </a:bodyPr>
          <a:lstStyle/>
          <a:p>
            <a:r>
              <a:rPr lang="fr-FR" dirty="0" smtClean="0"/>
              <a:t>Système choisit:</a:t>
            </a:r>
          </a:p>
          <a:p>
            <a:pPr lvl="1"/>
            <a:r>
              <a:rPr lang="fr-FR" dirty="0" smtClean="0"/>
              <a:t>Désiré: CDC =&gt; donner  les exigences</a:t>
            </a:r>
          </a:p>
          <a:p>
            <a:pPr lvl="1"/>
            <a:r>
              <a:rPr lang="fr-FR" dirty="0" smtClean="0"/>
              <a:t>Réel: TP instrumenté =&gt; donner les grandeurs mesurables </a:t>
            </a:r>
          </a:p>
          <a:p>
            <a:pPr lvl="1"/>
            <a:r>
              <a:rPr lang="fr-FR" dirty="0" smtClean="0"/>
              <a:t>Simuler: modèle numérique =&gt; donner les grandeurs simulées</a:t>
            </a:r>
          </a:p>
          <a:p>
            <a:r>
              <a:rPr lang="fr-FR" dirty="0"/>
              <a:t/>
            </a:r>
            <a:br>
              <a:rPr lang="fr-FR" dirty="0"/>
            </a:b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713174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Description des séances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3260" y="864108"/>
            <a:ext cx="7746520" cy="5120640"/>
          </a:xfrm>
        </p:spPr>
        <p:txBody>
          <a:bodyPr>
            <a:normAutofit/>
          </a:bodyPr>
          <a:lstStyle/>
          <a:p>
            <a:r>
              <a:rPr lang="fr-FR" dirty="0" smtClean="0"/>
              <a:t>TP</a:t>
            </a:r>
          </a:p>
          <a:p>
            <a:pPr lvl="1"/>
            <a:r>
              <a:rPr lang="fr-FR" dirty="0" smtClean="0"/>
              <a:t>Qu’est ce qu’on veut mesurer in fine?</a:t>
            </a:r>
          </a:p>
          <a:p>
            <a:pPr lvl="1"/>
            <a:r>
              <a:rPr lang="fr-FR" dirty="0" smtClean="0"/>
              <a:t>Comment on va mesure in fine?</a:t>
            </a:r>
          </a:p>
          <a:p>
            <a:r>
              <a:rPr lang="fr-FR" dirty="0"/>
              <a:t/>
            </a:r>
            <a:br>
              <a:rPr lang="fr-FR" dirty="0"/>
            </a:b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01398411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394</TotalTime>
  <Words>311</Words>
  <Application>Microsoft Office PowerPoint</Application>
  <PresentationFormat>Grand écran</PresentationFormat>
  <Paragraphs>42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0" baseType="lpstr">
      <vt:lpstr>Corbel</vt:lpstr>
      <vt:lpstr>Wingdings 2</vt:lpstr>
      <vt:lpstr>Cadre</vt:lpstr>
      <vt:lpstr>Séquence pédagogique</vt:lpstr>
      <vt:lpstr>Description de la séquence</vt:lpstr>
      <vt:lpstr>Description de la séquence</vt:lpstr>
      <vt:lpstr>Description de la séance expérimentale</vt:lpstr>
      <vt:lpstr>Description de la séquence</vt:lpstr>
      <vt:lpstr>Description de la séquence</vt:lpstr>
      <vt:lpstr>Description des séances</vt:lpstr>
    </vt:vector>
  </TitlesOfParts>
  <Company>Ecole des ponts Paristech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Séquence pédagogique</dc:title>
  <dc:creator>Laurent MAGHDISSIAN</dc:creator>
  <cp:lastModifiedBy>Laurent MAGHDISSIAN</cp:lastModifiedBy>
  <cp:revision>6</cp:revision>
  <dcterms:created xsi:type="dcterms:W3CDTF">2021-06-13T13:36:19Z</dcterms:created>
  <dcterms:modified xsi:type="dcterms:W3CDTF">2021-06-13T20:10:34Z</dcterms:modified>
</cp:coreProperties>
</file>