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7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94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44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20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12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32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76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23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75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33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37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tx1">
              <a:lumMod val="95000"/>
              <a:lumOff val="5000"/>
            </a:schemeClr>
          </a:fgClr>
          <a:bgClr>
            <a:schemeClr val="accent4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3CAE7-0344-46EB-9F64-90451602FF63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D92E7-4BEF-41B1-A855-C4FD29FB2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1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14375"/>
            <a:ext cx="12192000" cy="8953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38126" y="900440"/>
            <a:ext cx="11782424" cy="528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LA 1</a:t>
            </a:r>
            <a:r>
              <a:rPr lang="fr-FR" sz="2800" baseline="30000" dirty="0" smtClean="0">
                <a:solidFill>
                  <a:schemeClr val="bg1"/>
                </a:solidFill>
              </a:rPr>
              <a:t>ER</a:t>
            </a:r>
            <a:r>
              <a:rPr lang="fr-FR" sz="2800" dirty="0" smtClean="0">
                <a:solidFill>
                  <a:schemeClr val="bg1"/>
                </a:solidFill>
              </a:rPr>
              <a:t> GUERRE MONDIALE, L’ÉVOLUTION DE L’ ARMEMENT ENTRE 1914 ET 1918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431475"/>
            <a:ext cx="3043237" cy="203620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502568" y="1629102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Ce sont ces monstre qui ont causé des millions de morts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691140"/>
            <a:ext cx="3352800" cy="207498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1" y="3362651"/>
            <a:ext cx="3496279" cy="210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25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</dc:creator>
  <cp:lastModifiedBy>Virginie</cp:lastModifiedBy>
  <cp:revision>3</cp:revision>
  <dcterms:created xsi:type="dcterms:W3CDTF">2021-04-14T07:43:38Z</dcterms:created>
  <dcterms:modified xsi:type="dcterms:W3CDTF">2021-04-14T08:13:15Z</dcterms:modified>
</cp:coreProperties>
</file>