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50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757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12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289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35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763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4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51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16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36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16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43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A257D-D4D4-4EB1-9135-5969A71D46DF}" type="datetimeFigureOut">
              <a:rPr lang="fr-FR" smtClean="0"/>
              <a:t>13/11/2017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91596-5C97-48B1-81F3-0F6A33574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31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93" y="152671"/>
            <a:ext cx="4321707" cy="6552658"/>
          </a:xfrm>
          <a:prstGeom prst="rect">
            <a:avLst/>
          </a:prstGeom>
        </p:spPr>
      </p:pic>
      <p:pic>
        <p:nvPicPr>
          <p:cNvPr id="6" name="La sarabande de Händel par David Broz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848" y="5805264"/>
            <a:ext cx="609600" cy="609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19EE4FD-4528-4100-9EE0-056B9A835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2" y="395450"/>
            <a:ext cx="739163" cy="1621188"/>
          </a:xfrm>
          <a:prstGeom prst="rect">
            <a:avLst/>
          </a:prstGeom>
        </p:spPr>
      </p:pic>
      <p:pic>
        <p:nvPicPr>
          <p:cNvPr id="8" name="Picture 2" descr="Résultat de recherche d'images pour &quot;donjon niort illumination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48" y="2420888"/>
            <a:ext cx="25146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ésultat de recherche d'images pour &quot;donjon niort illumination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47" y="4797152"/>
            <a:ext cx="1431601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25"/>
            <a:ext cx="9144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9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4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795462"/>
            <a:ext cx="48387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85937"/>
            <a:ext cx="2743200" cy="32861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1809750"/>
            <a:ext cx="4476750" cy="3238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00" y="1766887"/>
            <a:ext cx="47910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3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7" y="1800225"/>
            <a:ext cx="4810125" cy="32575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17" y="1767844"/>
            <a:ext cx="59150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91" y="1700808"/>
            <a:ext cx="56197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44824"/>
            <a:ext cx="5334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7" y="1809750"/>
            <a:ext cx="48101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8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7" y="647700"/>
            <a:ext cx="408622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1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" y="-1588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4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987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7" y="1052736"/>
            <a:ext cx="34004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5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68" y="1760220"/>
            <a:ext cx="4626864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3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670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000250"/>
            <a:ext cx="3810000" cy="2857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8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2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192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1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0</Words>
  <Application>Microsoft Office PowerPoint</Application>
  <PresentationFormat>Affichage à l'écran (4:3)</PresentationFormat>
  <Paragraphs>0</Paragraphs>
  <Slides>20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</dc:creator>
  <cp:lastModifiedBy>Michel</cp:lastModifiedBy>
  <cp:revision>8</cp:revision>
  <dcterms:created xsi:type="dcterms:W3CDTF">2017-11-12T13:54:29Z</dcterms:created>
  <dcterms:modified xsi:type="dcterms:W3CDTF">2017-11-13T17:17:44Z</dcterms:modified>
</cp:coreProperties>
</file>